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FAB55-34D8-4E2A-98E6-9E7BC06F699E}" type="datetimeFigureOut">
              <a:rPr lang="pt-BR" smtClean="0"/>
              <a:t>08/06/2018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CEA6E-18AE-4DF1-A3CC-73B365B138B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FAB55-34D8-4E2A-98E6-9E7BC06F699E}" type="datetimeFigureOut">
              <a:rPr lang="pt-BR" smtClean="0"/>
              <a:t>08/06/2018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CEA6E-18AE-4DF1-A3CC-73B365B138B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FAB55-34D8-4E2A-98E6-9E7BC06F699E}" type="datetimeFigureOut">
              <a:rPr lang="pt-BR" smtClean="0"/>
              <a:t>08/06/2018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CEA6E-18AE-4DF1-A3CC-73B365B138B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FAB55-34D8-4E2A-98E6-9E7BC06F699E}" type="datetimeFigureOut">
              <a:rPr lang="pt-BR" smtClean="0"/>
              <a:t>08/06/2018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CEA6E-18AE-4DF1-A3CC-73B365B138BA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FAB55-34D8-4E2A-98E6-9E7BC06F699E}" type="datetimeFigureOut">
              <a:rPr lang="pt-BR" smtClean="0"/>
              <a:t>08/06/2018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CEA6E-18AE-4DF1-A3CC-73B365B138B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FAB55-34D8-4E2A-98E6-9E7BC06F699E}" type="datetimeFigureOut">
              <a:rPr lang="pt-BR" smtClean="0"/>
              <a:t>08/06/2018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CEA6E-18AE-4DF1-A3CC-73B365B138B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FAB55-34D8-4E2A-98E6-9E7BC06F699E}" type="datetimeFigureOut">
              <a:rPr lang="pt-BR" smtClean="0"/>
              <a:t>08/06/2018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CEA6E-18AE-4DF1-A3CC-73B365B138B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FAB55-34D8-4E2A-98E6-9E7BC06F699E}" type="datetimeFigureOut">
              <a:rPr lang="pt-BR" smtClean="0"/>
              <a:t>08/06/2018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3CEA6E-18AE-4DF1-A3CC-73B365B138B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FAB55-34D8-4E2A-98E6-9E7BC06F699E}" type="datetimeFigureOut">
              <a:rPr lang="pt-BR" smtClean="0"/>
              <a:t>08/06/2018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CEA6E-18AE-4DF1-A3CC-73B365B138B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FAB55-34D8-4E2A-98E6-9E7BC06F699E}" type="datetimeFigureOut">
              <a:rPr lang="pt-BR" smtClean="0"/>
              <a:t>08/06/2018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CEA6E-18AE-4DF1-A3CC-73B365B138B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FAB55-34D8-4E2A-98E6-9E7BC06F699E}" type="datetimeFigureOut">
              <a:rPr lang="pt-BR" smtClean="0"/>
              <a:t>08/06/2018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CEA6E-18AE-4DF1-A3CC-73B365B138B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B1FAB55-34D8-4E2A-98E6-9E7BC06F699E}" type="datetimeFigureOut">
              <a:rPr lang="pt-BR" smtClean="0"/>
              <a:t>08/06/2018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F53CEA6E-18AE-4DF1-A3CC-73B365B138BA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 rot="19140000">
            <a:off x="950186" y="2086323"/>
            <a:ext cx="4563598" cy="1204306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002060"/>
                </a:solidFill>
              </a:rPr>
              <a:t>1ª FESTA DE 15 ANOS</a:t>
            </a:r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rot="19140000">
            <a:off x="1901407" y="3085588"/>
            <a:ext cx="3713960" cy="331004"/>
          </a:xfrm>
        </p:spPr>
        <p:txBody>
          <a:bodyPr/>
          <a:lstStyle/>
          <a:p>
            <a:pPr algn="ctr"/>
            <a:r>
              <a:rPr lang="pt-BR" dirty="0" smtClean="0"/>
              <a:t>Além de um sonho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4707">
            <a:off x="265413" y="201141"/>
            <a:ext cx="1177173" cy="161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565" y="18064"/>
            <a:ext cx="1047383" cy="1358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4445">
            <a:off x="3414527" y="54010"/>
            <a:ext cx="1035891" cy="1358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234" y="54010"/>
            <a:ext cx="960015" cy="1249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7136">
            <a:off x="395536" y="2009235"/>
            <a:ext cx="935412" cy="1131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8456">
            <a:off x="1675023" y="1437540"/>
            <a:ext cx="1057288" cy="1318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94418">
            <a:off x="4686430" y="2466943"/>
            <a:ext cx="1365622" cy="1467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Subtítulo 2"/>
          <p:cNvSpPr txBox="1">
            <a:spLocks/>
          </p:cNvSpPr>
          <p:nvPr/>
        </p:nvSpPr>
        <p:spPr>
          <a:xfrm rot="19140000">
            <a:off x="5315124" y="3145653"/>
            <a:ext cx="3874499" cy="3468154"/>
          </a:xfrm>
          <a:prstGeom prst="rect">
            <a:avLst/>
          </a:prstGeom>
        </p:spPr>
        <p:txBody>
          <a:bodyPr vert="horz" lIns="91440" tIns="9144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 smtClean="0">
                <a:latin typeface="Caladea" pitchFamily="18" charset="0"/>
              </a:rPr>
              <a:t>Parceiros: </a:t>
            </a:r>
            <a:r>
              <a:rPr lang="pt-BR" dirty="0" smtClean="0">
                <a:latin typeface="Caladea" pitchFamily="18" charset="0"/>
              </a:rPr>
              <a:t>Gabriela </a:t>
            </a:r>
            <a:r>
              <a:rPr lang="pt-BR" dirty="0">
                <a:latin typeface="Caladea" pitchFamily="18" charset="0"/>
              </a:rPr>
              <a:t>Gomes </a:t>
            </a:r>
            <a:r>
              <a:rPr lang="pt-BR" dirty="0" err="1" smtClean="0">
                <a:latin typeface="Caladea" pitchFamily="18" charset="0"/>
              </a:rPr>
              <a:t>Suzin</a:t>
            </a:r>
            <a:r>
              <a:rPr lang="pt-BR" dirty="0" smtClean="0">
                <a:latin typeface="Caladea" pitchFamily="18" charset="0"/>
              </a:rPr>
              <a:t>, Maria </a:t>
            </a:r>
            <a:r>
              <a:rPr lang="pt-BR" dirty="0">
                <a:latin typeface="Caladea" pitchFamily="18" charset="0"/>
              </a:rPr>
              <a:t>Flor </a:t>
            </a:r>
            <a:r>
              <a:rPr lang="pt-BR" dirty="0" smtClean="0">
                <a:latin typeface="Caladea" pitchFamily="18" charset="0"/>
              </a:rPr>
              <a:t>Floricultura, Angel </a:t>
            </a:r>
            <a:r>
              <a:rPr lang="pt-BR" dirty="0" err="1" smtClean="0">
                <a:latin typeface="Caladea" pitchFamily="18" charset="0"/>
              </a:rPr>
              <a:t>decoraÇõe</a:t>
            </a:r>
            <a:r>
              <a:rPr lang="pt-BR" dirty="0" smtClean="0">
                <a:latin typeface="Caladea" pitchFamily="18" charset="0"/>
              </a:rPr>
              <a:t>, Carlota </a:t>
            </a:r>
            <a:r>
              <a:rPr lang="pt-BR" dirty="0" err="1" smtClean="0">
                <a:latin typeface="Caladea" pitchFamily="18" charset="0"/>
              </a:rPr>
              <a:t>Patisseri</a:t>
            </a:r>
            <a:r>
              <a:rPr lang="pt-BR" dirty="0" smtClean="0">
                <a:latin typeface="Caladea" pitchFamily="18" charset="0"/>
              </a:rPr>
              <a:t>, </a:t>
            </a:r>
            <a:r>
              <a:rPr lang="pt-BR" dirty="0" err="1" smtClean="0">
                <a:latin typeface="Caladea" pitchFamily="18" charset="0"/>
              </a:rPr>
              <a:t>Cakes</a:t>
            </a:r>
            <a:r>
              <a:rPr lang="pt-BR" dirty="0" smtClean="0">
                <a:latin typeface="Caladea" pitchFamily="18" charset="0"/>
              </a:rPr>
              <a:t> </a:t>
            </a:r>
            <a:r>
              <a:rPr lang="pt-BR" dirty="0">
                <a:latin typeface="Caladea" pitchFamily="18" charset="0"/>
              </a:rPr>
              <a:t>Gourmet Madame </a:t>
            </a:r>
            <a:r>
              <a:rPr lang="pt-BR" dirty="0" smtClean="0">
                <a:latin typeface="Caladea" pitchFamily="18" charset="0"/>
              </a:rPr>
              <a:t>Charlotte, Ateliê </a:t>
            </a:r>
            <a:r>
              <a:rPr lang="pt-BR" dirty="0">
                <a:latin typeface="Caladea" pitchFamily="18" charset="0"/>
              </a:rPr>
              <a:t>do </a:t>
            </a:r>
            <a:r>
              <a:rPr lang="pt-BR" dirty="0" smtClean="0">
                <a:latin typeface="Caladea" pitchFamily="18" charset="0"/>
              </a:rPr>
              <a:t>Doce, </a:t>
            </a:r>
            <a:r>
              <a:rPr lang="pt-BR" dirty="0" err="1" smtClean="0">
                <a:latin typeface="Caladea" pitchFamily="18" charset="0"/>
              </a:rPr>
              <a:t>ArezzO</a:t>
            </a:r>
            <a:r>
              <a:rPr lang="pt-BR" dirty="0" smtClean="0">
                <a:latin typeface="Caladea" pitchFamily="18" charset="0"/>
              </a:rPr>
              <a:t>, </a:t>
            </a:r>
            <a:r>
              <a:rPr lang="pt-BR" dirty="0" err="1" smtClean="0">
                <a:latin typeface="Caladea" pitchFamily="18" charset="0"/>
              </a:rPr>
              <a:t>Coconut</a:t>
            </a:r>
            <a:r>
              <a:rPr lang="pt-BR" dirty="0" smtClean="0">
                <a:latin typeface="Caladea" pitchFamily="18" charset="0"/>
              </a:rPr>
              <a:t>, </a:t>
            </a:r>
            <a:r>
              <a:rPr lang="pt-BR" dirty="0" err="1" smtClean="0">
                <a:latin typeface="Caladea" pitchFamily="18" charset="0"/>
              </a:rPr>
              <a:t>Iomara</a:t>
            </a:r>
            <a:r>
              <a:rPr lang="pt-BR" dirty="0" smtClean="0">
                <a:latin typeface="Caladea" pitchFamily="18" charset="0"/>
              </a:rPr>
              <a:t> </a:t>
            </a:r>
            <a:r>
              <a:rPr lang="pt-BR" dirty="0" err="1">
                <a:latin typeface="Caladea" pitchFamily="18" charset="0"/>
              </a:rPr>
              <a:t>Ascenço</a:t>
            </a:r>
            <a:r>
              <a:rPr lang="pt-BR" dirty="0">
                <a:latin typeface="Caladea" pitchFamily="18" charset="0"/>
              </a:rPr>
              <a:t> </a:t>
            </a:r>
            <a:r>
              <a:rPr lang="pt-BR" dirty="0" err="1" smtClean="0">
                <a:latin typeface="Caladea" pitchFamily="18" charset="0"/>
              </a:rPr>
              <a:t>Makeup</a:t>
            </a:r>
            <a:r>
              <a:rPr lang="pt-BR" dirty="0" smtClean="0">
                <a:latin typeface="Caladea" pitchFamily="18" charset="0"/>
              </a:rPr>
              <a:t>, Grupo </a:t>
            </a:r>
            <a:r>
              <a:rPr lang="pt-BR" dirty="0">
                <a:latin typeface="Caladea" pitchFamily="18" charset="0"/>
              </a:rPr>
              <a:t>Foto </a:t>
            </a:r>
            <a:r>
              <a:rPr lang="pt-BR" dirty="0" smtClean="0">
                <a:latin typeface="Caladea" pitchFamily="18" charset="0"/>
              </a:rPr>
              <a:t>Sul, </a:t>
            </a:r>
            <a:r>
              <a:rPr lang="pt-BR" dirty="0" err="1" smtClean="0">
                <a:latin typeface="Caladea" pitchFamily="18" charset="0"/>
              </a:rPr>
              <a:t>Diovane</a:t>
            </a:r>
            <a:r>
              <a:rPr lang="pt-BR" dirty="0" smtClean="0">
                <a:latin typeface="Caladea" pitchFamily="18" charset="0"/>
              </a:rPr>
              <a:t> </a:t>
            </a:r>
            <a:r>
              <a:rPr lang="pt-BR" dirty="0">
                <a:latin typeface="Caladea" pitchFamily="18" charset="0"/>
              </a:rPr>
              <a:t>Moraes </a:t>
            </a:r>
            <a:r>
              <a:rPr lang="pt-BR" dirty="0" smtClean="0">
                <a:latin typeface="Caladea" pitchFamily="18" charset="0"/>
              </a:rPr>
              <a:t>Fotografia, Cintia </a:t>
            </a:r>
            <a:r>
              <a:rPr lang="pt-BR" dirty="0">
                <a:latin typeface="Caladea" pitchFamily="18" charset="0"/>
              </a:rPr>
              <a:t>Moraes </a:t>
            </a:r>
            <a:r>
              <a:rPr lang="pt-BR" dirty="0" smtClean="0">
                <a:latin typeface="Caladea" pitchFamily="18" charset="0"/>
              </a:rPr>
              <a:t>Fotografia, Vinícola </a:t>
            </a:r>
            <a:r>
              <a:rPr lang="pt-BR" dirty="0" err="1" smtClean="0">
                <a:latin typeface="Caladea" pitchFamily="18" charset="0"/>
              </a:rPr>
              <a:t>Salton</a:t>
            </a:r>
            <a:r>
              <a:rPr lang="pt-BR" dirty="0" smtClean="0">
                <a:latin typeface="Caladea" pitchFamily="18" charset="0"/>
              </a:rPr>
              <a:t>, Fernando </a:t>
            </a:r>
            <a:r>
              <a:rPr lang="pt-BR" dirty="0">
                <a:latin typeface="Caladea" pitchFamily="18" charset="0"/>
              </a:rPr>
              <a:t>Som e </a:t>
            </a:r>
            <a:r>
              <a:rPr lang="pt-BR" dirty="0" smtClean="0">
                <a:latin typeface="Caladea" pitchFamily="18" charset="0"/>
              </a:rPr>
              <a:t>Luz, </a:t>
            </a:r>
            <a:r>
              <a:rPr lang="pt-BR" dirty="0" err="1" smtClean="0">
                <a:latin typeface="Caladea" pitchFamily="18" charset="0"/>
              </a:rPr>
              <a:t>Lekan</a:t>
            </a:r>
            <a:r>
              <a:rPr lang="pt-BR" dirty="0" smtClean="0">
                <a:latin typeface="Caladea" pitchFamily="18" charset="0"/>
              </a:rPr>
              <a:t> </a:t>
            </a:r>
            <a:r>
              <a:rPr lang="pt-BR" dirty="0" err="1" smtClean="0">
                <a:latin typeface="Caladea" pitchFamily="18" charset="0"/>
              </a:rPr>
              <a:t>Eventos,Palazzo</a:t>
            </a:r>
            <a:r>
              <a:rPr lang="pt-BR" dirty="0" smtClean="0">
                <a:latin typeface="Caladea" pitchFamily="18" charset="0"/>
              </a:rPr>
              <a:t> Eventos, Cida Israel, </a:t>
            </a:r>
            <a:r>
              <a:rPr lang="pt-BR" dirty="0" err="1" smtClean="0">
                <a:latin typeface="Caladea" pitchFamily="18" charset="0"/>
              </a:rPr>
              <a:t>Papatutti</a:t>
            </a:r>
            <a:r>
              <a:rPr lang="pt-BR" dirty="0" smtClean="0">
                <a:latin typeface="Caladea" pitchFamily="18" charset="0"/>
              </a:rPr>
              <a:t>, </a:t>
            </a:r>
            <a:r>
              <a:rPr lang="pt-BR" dirty="0" err="1" smtClean="0">
                <a:latin typeface="Caladea" pitchFamily="18" charset="0"/>
              </a:rPr>
              <a:t>Monilli</a:t>
            </a:r>
            <a:r>
              <a:rPr lang="pt-BR" dirty="0" smtClean="0">
                <a:latin typeface="Caladea" pitchFamily="18" charset="0"/>
              </a:rPr>
              <a:t> </a:t>
            </a:r>
            <a:r>
              <a:rPr lang="pt-BR" dirty="0" err="1" smtClean="0">
                <a:latin typeface="Caladea" pitchFamily="18" charset="0"/>
              </a:rPr>
              <a:t>Jóias,Buffet</a:t>
            </a:r>
            <a:r>
              <a:rPr lang="pt-BR" dirty="0" smtClean="0">
                <a:latin typeface="Caladea" pitchFamily="18" charset="0"/>
              </a:rPr>
              <a:t> </a:t>
            </a:r>
            <a:r>
              <a:rPr lang="pt-BR" dirty="0" err="1" smtClean="0">
                <a:latin typeface="Caladea" pitchFamily="18" charset="0"/>
              </a:rPr>
              <a:t>Caixeral</a:t>
            </a:r>
            <a:r>
              <a:rPr lang="pt-BR" dirty="0" smtClean="0">
                <a:latin typeface="Caladea" pitchFamily="18" charset="0"/>
              </a:rPr>
              <a:t>, Colégio    Tiradentes, Atacado </a:t>
            </a:r>
            <a:r>
              <a:rPr lang="pt-BR" dirty="0">
                <a:latin typeface="Caladea" pitchFamily="18" charset="0"/>
              </a:rPr>
              <a:t>Migliorini</a:t>
            </a:r>
          </a:p>
          <a:p>
            <a:pPr algn="ctr"/>
            <a:endParaRPr lang="pt-BR" dirty="0">
              <a:latin typeface="Caladea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 rot="19153370">
            <a:off x="34781" y="4797152"/>
            <a:ext cx="1835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16/06/2018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00867">
            <a:off x="1414056" y="5776704"/>
            <a:ext cx="754782" cy="997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85927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Ângulos">
  <a:themeElements>
    <a:clrScheme name="Â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Â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Â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44</TotalTime>
  <Words>81</Words>
  <Application>Microsoft Office PowerPoint</Application>
  <PresentationFormat>Apresentação na tela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Ângulos</vt:lpstr>
      <vt:lpstr>1ª FESTA DE 15 ANOS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Milton Serpa Menezes</dc:creator>
  <cp:lastModifiedBy>Milton Serpa Menezes</cp:lastModifiedBy>
  <cp:revision>27</cp:revision>
  <dcterms:created xsi:type="dcterms:W3CDTF">2018-06-08T13:38:03Z</dcterms:created>
  <dcterms:modified xsi:type="dcterms:W3CDTF">2018-06-08T14:23:00Z</dcterms:modified>
</cp:coreProperties>
</file>